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custDataLst>
    <p:tags r:id="rId10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2A92-00BD-4BAD-A02D-B05B4CC5B5ED}" type="datetimeFigureOut">
              <a:rPr lang="it-IT" smtClean="0"/>
              <a:pPr/>
              <a:t>19/03/13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8AC-4814-45D4-BA23-854D0978FE7D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36510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Robotica è Lavoro</a:t>
            </a:r>
          </a:p>
          <a:p>
            <a:pPr algn="ctr"/>
            <a:r>
              <a:rPr lang="it-IT" dirty="0" smtClean="0"/>
              <a:t>“</a:t>
            </a:r>
            <a:r>
              <a:rPr lang="it-IT" dirty="0" err="1" smtClean="0"/>
              <a:t>Romecup</a:t>
            </a:r>
            <a:r>
              <a:rPr lang="it-IT" dirty="0" smtClean="0"/>
              <a:t> 2013: L’eccellenza della Robotica a Roma”</a:t>
            </a:r>
          </a:p>
          <a:p>
            <a:pPr algn="ctr"/>
            <a:r>
              <a:rPr lang="it-IT" dirty="0" smtClean="0"/>
              <a:t> 21 Marzo 2013 ore 11,30 Città Educativa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disoccupazione in Europa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042653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Neet</a:t>
            </a:r>
            <a:r>
              <a:rPr lang="it-IT" dirty="0" smtClean="0"/>
              <a:t>- </a:t>
            </a:r>
            <a:r>
              <a:rPr lang="it-IT" sz="3100" dirty="0" err="1" smtClean="0"/>
              <a:t>Not</a:t>
            </a:r>
            <a:r>
              <a:rPr lang="it-IT" sz="3100" dirty="0" smtClean="0"/>
              <a:t> in </a:t>
            </a:r>
            <a:r>
              <a:rPr lang="it-IT" sz="3100" dirty="0" err="1" smtClean="0"/>
              <a:t>Education</a:t>
            </a:r>
            <a:r>
              <a:rPr lang="it-IT" sz="3100" dirty="0" smtClean="0"/>
              <a:t>, </a:t>
            </a:r>
            <a:r>
              <a:rPr lang="it-IT" sz="3100" dirty="0" err="1" smtClean="0"/>
              <a:t>Employment</a:t>
            </a:r>
            <a:r>
              <a:rPr lang="it-IT" sz="3100" dirty="0" smtClean="0"/>
              <a:t> or Training</a:t>
            </a:r>
            <a:endParaRPr lang="it-IT" sz="3100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50163"/>
              </p:ext>
            </p:extLst>
          </p:nvPr>
        </p:nvGraphicFramePr>
        <p:xfrm>
          <a:off x="1043608" y="1628799"/>
          <a:ext cx="4536504" cy="497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o" r:id="rId3" imgW="6261100" imgH="6870700" progId="Word.Document.12">
                  <p:embed/>
                </p:oleObj>
              </mc:Choice>
              <mc:Fallback>
                <p:oleObj name="Documento" r:id="rId3" imgW="6261100" imgH="687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1628799"/>
                        <a:ext cx="4536504" cy="497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L’Europa senza lavoro </a:t>
            </a:r>
            <a:br>
              <a:rPr lang="it-IT" sz="3200" dirty="0" smtClean="0"/>
            </a:br>
            <a:r>
              <a:rPr lang="it-IT" sz="3200" dirty="0" smtClean="0"/>
              <a:t>offre 400mila posti nell’ICT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8" y="1340768"/>
            <a:ext cx="878497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C</a:t>
            </a:r>
            <a:r>
              <a:rPr lang="it-IT" sz="3200" dirty="0" smtClean="0"/>
              <a:t>rescita </a:t>
            </a:r>
            <a:r>
              <a:rPr lang="it-IT" sz="3200" dirty="0"/>
              <a:t>quantitativa e qualitativa del mercato della robotica industriale e di servizio fino al 2025</a:t>
            </a:r>
            <a:r>
              <a:rPr lang="it-IT" sz="3200" dirty="0"/>
              <a:t> </a:t>
            </a:r>
            <a:endParaRPr lang="it-IT" sz="3200" dirty="0"/>
          </a:p>
        </p:txBody>
      </p:sp>
      <p:pic>
        <p:nvPicPr>
          <p:cNvPr id="2049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442252" cy="446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3528" y="6021288"/>
            <a:ext cx="85689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Source: “</a:t>
            </a:r>
            <a:r>
              <a:rPr lang="it-IT" sz="1200" dirty="0"/>
              <a:t>World </a:t>
            </a:r>
            <a:r>
              <a:rPr lang="it-IT" sz="1200" dirty="0" err="1"/>
              <a:t>Robotics</a:t>
            </a:r>
            <a:r>
              <a:rPr lang="it-IT" sz="1200" dirty="0"/>
              <a:t> 2008” del Dipartimento Statistico dell’International </a:t>
            </a:r>
            <a:r>
              <a:rPr lang="it-IT" sz="1200" dirty="0" err="1"/>
              <a:t>Federation</a:t>
            </a:r>
            <a:r>
              <a:rPr lang="it-IT" sz="1200" dirty="0"/>
              <a:t> of </a:t>
            </a:r>
            <a:r>
              <a:rPr lang="it-IT" sz="1200" dirty="0" err="1"/>
              <a:t>Robotics</a:t>
            </a:r>
            <a:r>
              <a:rPr lang="it-IT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058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5259164" cy="62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35696" y="234888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Chiederei ai relatori di commentare questi dati dal loro punto di osservazione privilegiato</a:t>
            </a:r>
          </a:p>
          <a:p>
            <a:pPr algn="ctr"/>
            <a:r>
              <a:rPr lang="it-IT" dirty="0" smtClean="0"/>
              <a:t>GRAZIE !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Mirta Michilli</a:t>
            </a:r>
          </a:p>
          <a:p>
            <a:pPr algn="ctr"/>
            <a:r>
              <a:rPr lang="it-IT" dirty="0" smtClean="0"/>
              <a:t>Direttore Generale</a:t>
            </a:r>
          </a:p>
          <a:p>
            <a:pPr algn="ctr"/>
            <a:r>
              <a:rPr lang="it-IT" dirty="0" smtClean="0"/>
              <a:t>Fondazione Mondo Digitale</a:t>
            </a:r>
          </a:p>
          <a:p>
            <a:pPr algn="ctr"/>
            <a:r>
              <a:rPr lang="it-IT" dirty="0" err="1" smtClean="0"/>
              <a:t>m.michilli@mondodigitale.org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91</Words>
  <Application>Microsoft Macintosh PowerPoint</Application>
  <PresentationFormat>Presentazione su schermo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Documento di Microsoft Word</vt:lpstr>
      <vt:lpstr>Presentazione di PowerPoint</vt:lpstr>
      <vt:lpstr>La disoccupazione in Europa</vt:lpstr>
      <vt:lpstr>Neet- Not in Education, Employment or Training</vt:lpstr>
      <vt:lpstr>L’Europa senza lavoro  offre 400mila posti nell’ICT</vt:lpstr>
      <vt:lpstr>Crescita quantitativa e qualitativa del mercato della robotica industriale e di servizio fino al 2025 </vt:lpstr>
      <vt:lpstr>Presentazione di PowerPoint</vt:lpstr>
      <vt:lpstr>Presentazione di PowerPoint</vt:lpstr>
    </vt:vector>
  </TitlesOfParts>
  <Company>Fondazione Mondo Digitale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f.fagnini</dc:creator>
  <cp:lastModifiedBy>Mirta Michilli</cp:lastModifiedBy>
  <cp:revision>18</cp:revision>
  <cp:lastPrinted>2013-03-19T11:07:19Z</cp:lastPrinted>
  <dcterms:created xsi:type="dcterms:W3CDTF">2011-09-06T10:51:37Z</dcterms:created>
  <dcterms:modified xsi:type="dcterms:W3CDTF">2013-03-19T15:07:59Z</dcterms:modified>
</cp:coreProperties>
</file>